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7107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332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5317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640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6529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077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2452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108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8434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8385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2262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5300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87C7-730F-4A89-AFE2-5ABC72D44A86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DE5E-5036-4C97-8FDE-151981A6611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1360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CUADRO DE HONOR</a:t>
            </a:r>
            <a:br>
              <a:rPr lang="es-MX" dirty="0" smtClean="0"/>
            </a:br>
            <a:r>
              <a:rPr lang="es-MX" dirty="0" smtClean="0"/>
              <a:t>III BIMESTRE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 descr="D:\Selene Osuna Hernandez\Desktop\3 año\3-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3873"/>
            <a:ext cx="2812830" cy="210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elene Osuna Hernandez\Desktop\3 año\3-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1518" y="1590333"/>
            <a:ext cx="2691688" cy="21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Selene Osuna Hernandez\Desktop\3 año\3-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8615" y="1556792"/>
            <a:ext cx="2835874" cy="223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Selene Osuna Hernandez\Desktop\3 año\3-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21696"/>
            <a:ext cx="2808312" cy="257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Selene Osuna Hernandez\Desktop\3 año\3-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1518" y="4121696"/>
            <a:ext cx="2708634" cy="261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Selene Osuna Hernandez\Desktop\3 año\3-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8615" y="4100201"/>
            <a:ext cx="2799524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0589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CUADRO DE HONOR III BIMESTRE </vt:lpstr>
    </vt:vector>
  </TitlesOfParts>
  <Company>CyberFlash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DE HONOR III BIMESTRE</dc:title>
  <dc:creator>Selene Osuna Hernandez</dc:creator>
  <cp:lastModifiedBy>WinuE</cp:lastModifiedBy>
  <cp:revision>5</cp:revision>
  <dcterms:created xsi:type="dcterms:W3CDTF">2011-03-15T22:27:41Z</dcterms:created>
  <dcterms:modified xsi:type="dcterms:W3CDTF">2011-03-15T06:17:21Z</dcterms:modified>
</cp:coreProperties>
</file>