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7107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48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48EEF-4FA4-431B-A12B-F8333CC16AF7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6663E-7FC6-4F6F-A946-D600EA90324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8805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6663E-7FC6-4F6F-A946-D600EA903244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2736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888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3657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38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9439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5464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110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269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383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3278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4562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2354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3297-5313-4ACF-A065-0DE3FDA32EFC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AA9F-A066-4836-B239-295B03B804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512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CUADRO DE HONOR</a:t>
            </a:r>
            <a:br>
              <a:rPr lang="es-MX" dirty="0" smtClean="0"/>
            </a:br>
            <a:r>
              <a:rPr lang="es-MX" dirty="0" smtClean="0"/>
              <a:t>III  BIMESTRE</a:t>
            </a:r>
            <a:endParaRPr lang="es-MX" dirty="0"/>
          </a:p>
        </p:txBody>
      </p:sp>
      <p:pic>
        <p:nvPicPr>
          <p:cNvPr id="1026" name="Picture 2" descr="D:\Selene Osuna Hernandez\Desktop\1 año\1-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00808"/>
            <a:ext cx="3289238" cy="231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elene Osuna Hernandez\Desktop\1 año\1-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4475" y="1844824"/>
            <a:ext cx="2725718" cy="223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Selene Osuna Hernandez\Desktop\1 año\1-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2909"/>
            <a:ext cx="2448272" cy="219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Selene Osuna Hernandez\Desktop\1 año\1-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3" y="4509120"/>
            <a:ext cx="3310409" cy="207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Selene Osuna Hernandez\Desktop\1 año\1-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4474" y="4509120"/>
            <a:ext cx="2868476" cy="207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Selene Osuna Hernandez\Desktop\1 año\1-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51426"/>
            <a:ext cx="2448272" cy="203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5898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Presentación en pantalla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CUADRO DE HONOR III  BIMESTRE</vt:lpstr>
    </vt:vector>
  </TitlesOfParts>
  <Company>CyberFlash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DE HONOR III  BIMESTRE</dc:title>
  <dc:creator>Selene Osuna Hernandez</dc:creator>
  <cp:lastModifiedBy>WinuE</cp:lastModifiedBy>
  <cp:revision>4</cp:revision>
  <dcterms:created xsi:type="dcterms:W3CDTF">2011-03-15T22:07:39Z</dcterms:created>
  <dcterms:modified xsi:type="dcterms:W3CDTF">2011-03-15T06:19:12Z</dcterms:modified>
</cp:coreProperties>
</file>